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2016-10-16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2016-10-16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2016-10-16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수질에 영향을 미치는 요인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지질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지형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식생</a:t>
            </a:r>
            <a:r>
              <a:rPr lang="en-US" altLang="ko-KR" dirty="0" smtClean="0"/>
              <a:t>/</a:t>
            </a:r>
            <a:r>
              <a:rPr lang="ko-KR" altLang="en-US" dirty="0" smtClean="0"/>
              <a:t>생물의 활동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인간</a:t>
            </a:r>
            <a:r>
              <a:rPr lang="en-US" altLang="ko-KR" dirty="0" smtClean="0"/>
              <a:t>-</a:t>
            </a:r>
            <a:r>
              <a:rPr lang="ko-KR" altLang="en-US" dirty="0" smtClean="0"/>
              <a:t>오염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5904656"/>
          </a:xfrm>
        </p:spPr>
        <p:txBody>
          <a:bodyPr>
            <a:normAutofit/>
          </a:bodyPr>
          <a:lstStyle/>
          <a:p>
            <a:pPr lvl="1"/>
            <a:r>
              <a:rPr lang="ko-KR" altLang="en-US" dirty="0" smtClean="0"/>
              <a:t>오염 </a:t>
            </a:r>
            <a:r>
              <a:rPr lang="en-US" altLang="ko-KR" dirty="0" smtClean="0"/>
              <a:t>Pollution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인간에 의한 야기된 모든 </a:t>
            </a:r>
            <a:r>
              <a:rPr lang="en-US" altLang="ko-KR" dirty="0" smtClean="0"/>
              <a:t>(</a:t>
            </a:r>
            <a:r>
              <a:rPr lang="ko-KR" altLang="en-US" dirty="0" smtClean="0"/>
              <a:t>물질적</a:t>
            </a:r>
            <a:r>
              <a:rPr lang="en-US" altLang="ko-KR" dirty="0" smtClean="0"/>
              <a:t>) </a:t>
            </a:r>
            <a:r>
              <a:rPr lang="ko-KR" altLang="en-US" dirty="0" smtClean="0"/>
              <a:t>교란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오염원</a:t>
            </a:r>
            <a:endParaRPr lang="en-US" altLang="ko-KR" dirty="0" smtClean="0"/>
          </a:p>
          <a:p>
            <a:pPr lvl="3"/>
            <a:r>
              <a:rPr lang="ko-KR" altLang="en-US" dirty="0" err="1" smtClean="0"/>
              <a:t>점오염원</a:t>
            </a:r>
            <a:r>
              <a:rPr lang="ko-KR" altLang="en-US" dirty="0" smtClean="0"/>
              <a:t> </a:t>
            </a:r>
            <a:r>
              <a:rPr lang="en-US" altLang="ko-KR" dirty="0" smtClean="0"/>
              <a:t>Point </a:t>
            </a:r>
            <a:r>
              <a:rPr lang="en-US" altLang="ko-KR" dirty="0" smtClean="0"/>
              <a:t>sources: </a:t>
            </a:r>
            <a:r>
              <a:rPr lang="en-US" altLang="ko-KR" dirty="0" smtClean="0"/>
              <a:t>(</a:t>
            </a:r>
            <a:r>
              <a:rPr lang="ko-KR" altLang="en-US" dirty="0" smtClean="0"/>
              <a:t>단일</a:t>
            </a:r>
            <a:r>
              <a:rPr lang="en-US" altLang="ko-KR" dirty="0" smtClean="0"/>
              <a:t>) </a:t>
            </a:r>
            <a:r>
              <a:rPr lang="ko-KR" altLang="en-US" dirty="0" smtClean="0"/>
              <a:t>오염원의 확인</a:t>
            </a:r>
            <a:r>
              <a:rPr lang="en-US" altLang="ko-KR" dirty="0" smtClean="0"/>
              <a:t>/</a:t>
            </a:r>
            <a:r>
              <a:rPr lang="ko-KR" altLang="en-US" dirty="0" smtClean="0"/>
              <a:t>추적 가능</a:t>
            </a:r>
            <a:endParaRPr lang="en-US" altLang="ko-KR" dirty="0" smtClean="0"/>
          </a:p>
          <a:p>
            <a:pPr lvl="4"/>
            <a:r>
              <a:rPr lang="ko-KR" altLang="en-US" dirty="0" smtClean="0"/>
              <a:t>광업</a:t>
            </a:r>
            <a:r>
              <a:rPr lang="en-US" altLang="ko-KR" dirty="0" smtClean="0"/>
              <a:t>-</a:t>
            </a:r>
            <a:r>
              <a:rPr lang="ko-KR" altLang="en-US" dirty="0" smtClean="0"/>
              <a:t>제련</a:t>
            </a:r>
            <a:endParaRPr lang="en-US" altLang="ko-KR" dirty="0" smtClean="0"/>
          </a:p>
          <a:p>
            <a:pPr lvl="4"/>
            <a:r>
              <a:rPr lang="ko-KR" altLang="en-US" dirty="0" smtClean="0"/>
              <a:t>공업</a:t>
            </a:r>
            <a:endParaRPr lang="en-US" altLang="ko-KR" dirty="0" smtClean="0"/>
          </a:p>
          <a:p>
            <a:pPr lvl="4"/>
            <a:r>
              <a:rPr lang="ko-KR" altLang="en-US" dirty="0" smtClean="0"/>
              <a:t>방사능 원소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비점오염원 </a:t>
            </a:r>
            <a:r>
              <a:rPr lang="en-US" altLang="ko-KR" dirty="0" smtClean="0"/>
              <a:t>Non-point </a:t>
            </a:r>
            <a:r>
              <a:rPr lang="en-US" altLang="ko-KR" dirty="0" smtClean="0"/>
              <a:t>sources: </a:t>
            </a:r>
            <a:r>
              <a:rPr lang="ko-KR" altLang="en-US" dirty="0" smtClean="0"/>
              <a:t>불확실한 오염원 </a:t>
            </a:r>
            <a:r>
              <a:rPr lang="en-US" altLang="ko-KR" dirty="0" smtClean="0"/>
              <a:t>(</a:t>
            </a:r>
            <a:r>
              <a:rPr lang="ko-KR" altLang="en-US" dirty="0" smtClean="0"/>
              <a:t>단일 오염원으로 확인 및 추적 불가능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4"/>
            <a:r>
              <a:rPr lang="en-US" altLang="ko-KR" dirty="0" smtClean="0"/>
              <a:t>Fly </a:t>
            </a:r>
            <a:r>
              <a:rPr lang="en-US" altLang="ko-KR" dirty="0" smtClean="0"/>
              <a:t>ash</a:t>
            </a:r>
          </a:p>
          <a:p>
            <a:pPr lvl="4"/>
            <a:r>
              <a:rPr lang="ko-KR" altLang="en-US" dirty="0" smtClean="0"/>
              <a:t>비료</a:t>
            </a:r>
            <a:endParaRPr lang="en-US" altLang="ko-KR" dirty="0" smtClean="0"/>
          </a:p>
          <a:p>
            <a:pPr lvl="4"/>
            <a:r>
              <a:rPr lang="ko-KR" altLang="en-US" dirty="0" smtClean="0"/>
              <a:t>농약</a:t>
            </a:r>
            <a:endParaRPr lang="en-US" altLang="ko-KR" dirty="0" smtClean="0"/>
          </a:p>
          <a:p>
            <a:pPr lvl="4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7984077" cy="5289451"/>
          </a:xfrm>
        </p:spPr>
      </p:pic>
      <p:sp>
        <p:nvSpPr>
          <p:cNvPr id="5" name="직사각형 4"/>
          <p:cNvSpPr/>
          <p:nvPr/>
        </p:nvSpPr>
        <p:spPr>
          <a:xfrm>
            <a:off x="539551" y="5680125"/>
            <a:ext cx="80560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http://paulmirocha.com/projects/water-pollution/#.WAOD_Wa7q71</a:t>
            </a:r>
          </a:p>
        </p:txBody>
      </p:sp>
    </p:spTree>
    <p:extLst>
      <p:ext uri="{BB962C8B-B14F-4D97-AF65-F5344CB8AC3E}">
        <p14:creationId xmlns:p14="http://schemas.microsoft.com/office/powerpoint/2010/main" val="1267150817"/>
      </p:ext>
    </p:extLst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887</TotalTime>
  <Words>68</Words>
  <Application>Microsoft Office PowerPoint</Application>
  <PresentationFormat>화면 슬라이드 쇼(4:3)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9" baseType="lpstr">
      <vt:lpstr>HY견고딕</vt:lpstr>
      <vt:lpstr>HY중고딕</vt:lpstr>
      <vt:lpstr>Arial</vt:lpstr>
      <vt:lpstr>Franklin Gothic Book</vt:lpstr>
      <vt:lpstr>Wingdings 2</vt:lpstr>
      <vt:lpstr>테크닉</vt:lpstr>
      <vt:lpstr>Ch.3. 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myhome</cp:lastModifiedBy>
  <cp:revision>98</cp:revision>
  <dcterms:created xsi:type="dcterms:W3CDTF">2012-02-18T07:01:10Z</dcterms:created>
  <dcterms:modified xsi:type="dcterms:W3CDTF">2016-10-16T13:43:50Z</dcterms:modified>
</cp:coreProperties>
</file>